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6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3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62" r:id="rId176"/>
    <p:sldId id="1227" r:id="rId177"/>
    <p:sldId id="1207" r:id="rId178"/>
    <p:sldId id="321" r:id="rId179"/>
    <p:sldId id="1263" r:id="rId180"/>
    <p:sldId id="322" r:id="rId181"/>
    <p:sldId id="324" r:id="rId182"/>
    <p:sldId id="330" r:id="rId183"/>
    <p:sldId id="326" r:id="rId184"/>
    <p:sldId id="327" r:id="rId185"/>
    <p:sldId id="341" r:id="rId186"/>
    <p:sldId id="331" r:id="rId187"/>
    <p:sldId id="338" r:id="rId188"/>
    <p:sldId id="339" r:id="rId189"/>
    <p:sldId id="325" r:id="rId190"/>
    <p:sldId id="337" r:id="rId191"/>
    <p:sldId id="1200" r:id="rId192"/>
    <p:sldId id="1230" r:id="rId193"/>
    <p:sldId id="916" r:id="rId194"/>
    <p:sldId id="258" r:id="rId195"/>
  </p:sldIdLst>
  <p:sldSz cx="12192000" cy="6858000"/>
  <p:notesSz cx="6858000" cy="9144000"/>
  <p:custDataLst>
    <p:tags r:id="rId20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1" Type="http://schemas.openxmlformats.org/officeDocument/2006/relationships/tags" Target="tags/tag1.xml"/><Relationship Id="rId200" Type="http://schemas.openxmlformats.org/officeDocument/2006/relationships/commentAuthors" Target="commentAuthor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bleStyles" Target="tableStyles.xml"/><Relationship Id="rId198" Type="http://schemas.openxmlformats.org/officeDocument/2006/relationships/viewProps" Target="viewProps.xml"/><Relationship Id="rId197" Type="http://schemas.openxmlformats.org/officeDocument/2006/relationships/presProps" Target="presProps.xml"/><Relationship Id="rId196" Type="http://schemas.openxmlformats.org/officeDocument/2006/relationships/handoutMaster" Target="handoutMasters/handoutMaster1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52500"/>
            <a:ext cx="9459595" cy="539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23816</Words>
  <Application>WPS 演示</Application>
  <PresentationFormat>宽屏</PresentationFormat>
  <Paragraphs>1394</Paragraphs>
  <Slides>192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192</vt:i4>
      </vt:variant>
    </vt:vector>
  </HeadingPairs>
  <TitlesOfParts>
    <vt:vector size="20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1175</cp:revision>
  <dcterms:created xsi:type="dcterms:W3CDTF">2023-03-14T01:33:06Z</dcterms:created>
  <dcterms:modified xsi:type="dcterms:W3CDTF">2023-03-14T01:33:06Z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